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E82"/>
    <a:srgbClr val="272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06895-E411-444E-92F0-E1F43C5B9AD4}" type="datetimeFigureOut">
              <a:rPr lang="el-GR" smtClean="0"/>
              <a:t>3/11/2022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6B0DF-8290-49D6-AD4A-66FEFED85A5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288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635161"/>
            <a:ext cx="9144000" cy="1874801"/>
          </a:xfrm>
        </p:spPr>
        <p:txBody>
          <a:bodyPr anchor="b">
            <a:noAutofit/>
          </a:bodyPr>
          <a:lstStyle>
            <a:lvl1pPr algn="ctr">
              <a:defRPr sz="4000" baseline="0">
                <a:solidFill>
                  <a:srgbClr val="CE1E82"/>
                </a:solidFill>
              </a:defRPr>
            </a:lvl1pPr>
          </a:lstStyle>
          <a:p>
            <a:r>
              <a:rPr lang="el-GR" dirty="0"/>
              <a:t>Τίτλος Πτυχιακής / Διπλωματικής Εργασίας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744913"/>
            <a:ext cx="9144000" cy="6365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72F3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dirty="0"/>
              <a:t>Ονοματεπώνυμο Φοιτητή/Φοιτήτριας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887" y="285089"/>
            <a:ext cx="2881233" cy="1110241"/>
          </a:xfrm>
          <a:prstGeom prst="rect">
            <a:avLst/>
          </a:prstGeom>
        </p:spPr>
      </p:pic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4152900" y="400050"/>
            <a:ext cx="6515100" cy="995363"/>
          </a:xfrm>
        </p:spPr>
        <p:txBody>
          <a:bodyPr>
            <a:normAutofit/>
          </a:bodyPr>
          <a:lstStyle>
            <a:lvl1pPr marL="0" indent="0" algn="ctr">
              <a:buNone/>
              <a:defRPr sz="3200" cap="small" baseline="0">
                <a:solidFill>
                  <a:srgbClr val="272F3D"/>
                </a:solidFill>
              </a:defRPr>
            </a:lvl1pPr>
          </a:lstStyle>
          <a:p>
            <a:pPr lvl="0"/>
            <a:r>
              <a:rPr lang="el-GR" dirty="0"/>
              <a:t>Τίτλος Προγράμματος Σπουδών</a:t>
            </a:r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6168000" y="4929943"/>
            <a:ext cx="5208454" cy="3708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Ονοματεπώνυμο </a:t>
            </a:r>
            <a:r>
              <a:rPr lang="el-GR" dirty="0" smtClean="0"/>
              <a:t>Επιβλέποντος/Επιβλέπουσας Καθηγητή/Καθηγήτριας</a:t>
            </a:r>
            <a:endParaRPr lang="el-GR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2" hasCustomPrompt="1"/>
          </p:nvPr>
        </p:nvSpPr>
        <p:spPr>
          <a:xfrm>
            <a:off x="6168000" y="5360036"/>
            <a:ext cx="5208454" cy="3708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l-GR" dirty="0"/>
              <a:t>Ονοματεπώνυμο </a:t>
            </a:r>
            <a:r>
              <a:rPr lang="el-GR" dirty="0" smtClean="0"/>
              <a:t>Συν-επιβλέποντος Καθηγητή/Συν-επιβλέπουσας Καθηγήτριας</a:t>
            </a:r>
            <a:endParaRPr lang="el-GR" dirty="0"/>
          </a:p>
        </p:txBody>
      </p:sp>
      <p:sp>
        <p:nvSpPr>
          <p:cNvPr id="29" name="TextBox 28"/>
          <p:cNvSpPr txBox="1"/>
          <p:nvPr userDrawn="1"/>
        </p:nvSpPr>
        <p:spPr>
          <a:xfrm>
            <a:off x="774357" y="4916411"/>
            <a:ext cx="539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dirty="0" smtClean="0"/>
              <a:t>Επιβλέπων/Επιβλέπουσα</a:t>
            </a:r>
            <a:r>
              <a:rPr lang="el-GR" baseline="0" dirty="0" smtClean="0"/>
              <a:t> καθηγητής/καθηγήτρια:</a:t>
            </a:r>
            <a:endParaRPr lang="el-GR" dirty="0"/>
          </a:p>
        </p:txBody>
      </p:sp>
      <p:sp>
        <p:nvSpPr>
          <p:cNvPr id="30" name="TextBox 29"/>
          <p:cNvSpPr txBox="1"/>
          <p:nvPr userDrawn="1"/>
        </p:nvSpPr>
        <p:spPr>
          <a:xfrm>
            <a:off x="774357" y="5345036"/>
            <a:ext cx="539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dirty="0" smtClean="0"/>
              <a:t>Συν-επιβλέπων/Συν-επιβλέπουσα </a:t>
            </a:r>
            <a:r>
              <a:rPr lang="el-GR" dirty="0" smtClean="0"/>
              <a:t>καθηγητής/καθηγήτρια</a:t>
            </a:r>
            <a:r>
              <a:rPr lang="el-GR" dirty="0" smtClean="0"/>
              <a:t>: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169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55C2B-0C9C-4BD2-B6C7-804AF6A85710}" type="datetime1">
              <a:rPr lang="el-GR" smtClean="0"/>
              <a:t>3/11/2022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57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0712-B4F2-449A-A132-25D3AF7A8C5B}" type="datetime1">
              <a:rPr lang="el-GR" smtClean="0"/>
              <a:t>3/11/2022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963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EAD-DFEB-4565-B7A5-3E520C091F5D}" type="datetime1">
              <a:rPr lang="el-GR" smtClean="0"/>
              <a:t>3/11/2022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80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000" y="363600"/>
            <a:ext cx="752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E1E8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E1E8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D5EC-99FC-4D6E-9F2C-3BC0936AA1DB}" type="datetime1">
              <a:rPr lang="el-GR" smtClean="0"/>
              <a:t>3/11/2022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504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3903-EEDC-444C-9207-385EB443286F}" type="datetime1">
              <a:rPr lang="el-GR" smtClean="0"/>
              <a:t>3/11/2022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403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5883-9285-4D58-B805-7A0A6A52D9F8}" type="datetime1">
              <a:rPr lang="el-GR" smtClean="0"/>
              <a:t>3/11/2022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175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24763"/>
            <a:ext cx="3932237" cy="103135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3712"/>
            <a:ext cx="3932237" cy="32773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C323-CC5F-4863-81F1-93D54F88C512}" type="datetime1">
              <a:rPr lang="el-GR" smtClean="0"/>
              <a:t>3/11/2022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603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E75A-F852-4657-8ADB-83360D3D6C52}" type="datetime1">
              <a:rPr lang="el-GR" smtClean="0"/>
              <a:t>3/11/2022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9788" y="1424763"/>
            <a:ext cx="3932237" cy="103135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83712"/>
            <a:ext cx="3932237" cy="32773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143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t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ti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33939" y="365125"/>
            <a:ext cx="75240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F75D4-3E8F-4EF7-80BC-9667B1E2DFC7}" type="datetime1">
              <a:rPr lang="el-GR" smtClean="0"/>
              <a:t>3/11/2022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4B9FD-BBCD-4D20-BE68-D5FD8F544B57}" type="slidenum">
              <a:rPr lang="el-GR" smtClean="0"/>
              <a:t>‹#›</a:t>
            </a:fld>
            <a:endParaRPr lang="el-G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9619" y="1"/>
            <a:ext cx="752381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4" y="0"/>
            <a:ext cx="761905" cy="6858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887" y="285089"/>
            <a:ext cx="2881233" cy="111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4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E1E8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E1E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425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55C2B-0C9C-4BD2-B6C7-804AF6A85710}" type="datetime1">
              <a:rPr lang="el-GR" smtClean="0"/>
              <a:t>3/11/2022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66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EAD-DFEB-4565-B7A5-3E520C091F5D}" type="datetime1">
              <a:rPr lang="el-GR" smtClean="0"/>
              <a:t>3/11/2022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9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D5EC-99FC-4D6E-9F2C-3BC0936AA1DB}" type="datetime1">
              <a:rPr lang="el-GR" smtClean="0"/>
              <a:t>3/11/2022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828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0712-B4F2-449A-A132-25D3AF7A8C5B}" type="datetime1">
              <a:rPr lang="el-GR" smtClean="0"/>
              <a:t>3/11/2022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990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3903-EEDC-444C-9207-385EB443286F}" type="datetime1">
              <a:rPr lang="el-GR" smtClean="0"/>
              <a:t>3/11/2022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943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C323-CC5F-4863-81F1-93D54F88C512}" type="datetime1">
              <a:rPr lang="el-GR" smtClean="0"/>
              <a:t>3/11/2022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14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E75A-F852-4657-8ADB-83360D3D6C52}" type="datetime1">
              <a:rPr lang="el-GR" smtClean="0"/>
              <a:t>3/11/2022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8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7039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5883-9285-4D58-B805-7A0A6A52D9F8}" type="datetime1">
              <a:rPr lang="el-GR" smtClean="0"/>
              <a:t>3/11/2022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4B9FD-BBCD-4D20-BE68-D5FD8F544B57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274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C1799F7-B698-4182-9425-05B70A6FFCD6}" vid="{1CE26449-DB6F-4F43-97D8-53CDEB0810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Πρότυπο Παρουσίασης ΔΕ</Template>
  <TotalTime>38</TotalTime>
  <Words>16</Words>
  <Application>Microsoft Office PowerPoint</Application>
  <PresentationFormat>Ευρεία οθόνη</PresentationFormat>
  <Paragraphs>16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ΕΕΥΕΜ/ΕΑΠ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Elias C. Stavropoulos</dc:creator>
  <cp:lastModifiedBy>Καλαντζή Ροζαλία</cp:lastModifiedBy>
  <cp:revision>10</cp:revision>
  <dcterms:created xsi:type="dcterms:W3CDTF">2016-10-18T07:42:06Z</dcterms:created>
  <dcterms:modified xsi:type="dcterms:W3CDTF">2022-11-03T13:29:32Z</dcterms:modified>
</cp:coreProperties>
</file>