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E82"/>
    <a:srgbClr val="272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06895-E411-444E-92F0-E1F43C5B9AD4}" type="datetimeFigureOut">
              <a:rPr lang="el-GR" smtClean="0"/>
              <a:t>27/9/2017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6B0DF-8290-49D6-AD4A-66FEFED85A5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88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635161"/>
            <a:ext cx="9144000" cy="1874801"/>
          </a:xfrm>
        </p:spPr>
        <p:txBody>
          <a:bodyPr anchor="b">
            <a:noAutofit/>
          </a:bodyPr>
          <a:lstStyle>
            <a:lvl1pPr algn="ctr">
              <a:defRPr sz="4000" baseline="0">
                <a:solidFill>
                  <a:srgbClr val="CE1E82"/>
                </a:solidFill>
              </a:defRPr>
            </a:lvl1pPr>
          </a:lstStyle>
          <a:p>
            <a:r>
              <a:rPr lang="en-US" dirty="0"/>
              <a:t>Title of undergraduate thesis / postgraduate dissertation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744913"/>
            <a:ext cx="9144000" cy="6365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72F3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Author’s Name &amp; Surname</a:t>
            </a:r>
            <a:endParaRPr lang="el-GR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4152900" y="400050"/>
            <a:ext cx="6515100" cy="995363"/>
          </a:xfrm>
        </p:spPr>
        <p:txBody>
          <a:bodyPr>
            <a:normAutofit/>
          </a:bodyPr>
          <a:lstStyle>
            <a:lvl1pPr marL="0" indent="0" algn="ctr">
              <a:buNone/>
              <a:defRPr sz="3200" cap="small" baseline="0">
                <a:solidFill>
                  <a:srgbClr val="272F3D"/>
                </a:solidFill>
              </a:defRPr>
            </a:lvl1pPr>
          </a:lstStyle>
          <a:p>
            <a:pPr lvl="0"/>
            <a:r>
              <a:rPr lang="en-US" dirty="0"/>
              <a:t>Title of Undergraduate / Postgraduate Course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6168000" y="4929943"/>
            <a:ext cx="4500000" cy="3708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8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Supervisor Name &amp; Surname</a:t>
            </a:r>
            <a:endParaRPr lang="el-GR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2" hasCustomPrompt="1"/>
          </p:nvPr>
        </p:nvSpPr>
        <p:spPr>
          <a:xfrm>
            <a:off x="6168000" y="5360036"/>
            <a:ext cx="4500000" cy="3708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8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Co-Supervisor Name &amp; Surname</a:t>
            </a:r>
            <a:endParaRPr lang="el-GR" dirty="0"/>
          </a:p>
        </p:txBody>
      </p:sp>
      <p:sp>
        <p:nvSpPr>
          <p:cNvPr id="29" name="TextBox 28"/>
          <p:cNvSpPr txBox="1"/>
          <p:nvPr userDrawn="1"/>
        </p:nvSpPr>
        <p:spPr>
          <a:xfrm>
            <a:off x="2958075" y="4916411"/>
            <a:ext cx="320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Supervisor</a:t>
            </a:r>
            <a:r>
              <a:rPr lang="el-GR" baseline="0" dirty="0"/>
              <a:t>:</a:t>
            </a:r>
            <a:endParaRPr lang="el-GR" dirty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2958074" y="5345036"/>
            <a:ext cx="320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Co-Supervisor</a:t>
            </a:r>
            <a:r>
              <a:rPr lang="el-GR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85169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55C2B-0C9C-4BD2-B6C7-804AF6A85710}" type="datetime1">
              <a:rPr lang="el-GR" smtClean="0"/>
              <a:t>27/9/2017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57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0712-B4F2-449A-A132-25D3AF7A8C5B}" type="datetime1">
              <a:rPr lang="el-GR" smtClean="0"/>
              <a:t>27/9/2017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963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EAD-DFEB-4565-B7A5-3E520C091F5D}" type="datetime1">
              <a:rPr lang="el-GR" smtClean="0"/>
              <a:t>27/9/2017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80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000" y="363600"/>
            <a:ext cx="752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D5EC-99FC-4D6E-9F2C-3BC0936AA1DB}" type="datetime1">
              <a:rPr lang="el-GR" smtClean="0"/>
              <a:t>27/9/2017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504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3903-EEDC-444C-9207-385EB443286F}" type="datetime1">
              <a:rPr lang="el-GR" smtClean="0"/>
              <a:t>27/9/2017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403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5883-9285-4D58-B805-7A0A6A52D9F8}" type="datetime1">
              <a:rPr lang="el-GR" smtClean="0"/>
              <a:t>27/9/2017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175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C323-CC5F-4863-81F1-93D54F88C512}" type="datetime1">
              <a:rPr lang="el-GR" smtClean="0"/>
              <a:t>27/9/2017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603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E75A-F852-4657-8ADB-83360D3D6C52}" type="datetime1">
              <a:rPr lang="el-GR" smtClean="0"/>
              <a:t>27/9/2017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143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t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ti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33939" y="365125"/>
            <a:ext cx="75240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F75D4-3E8F-4EF7-80BC-9667B1E2DFC7}" type="datetime1">
              <a:rPr lang="el-GR" smtClean="0"/>
              <a:t>27/9/2017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9619" y="1"/>
            <a:ext cx="752381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4" y="0"/>
            <a:ext cx="761905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5B6314A-DCF5-4461-B258-456B530D2B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887" y="285089"/>
            <a:ext cx="2545301" cy="110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4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E1E8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425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55C2B-0C9C-4BD2-B6C7-804AF6A85710}" type="datetime1">
              <a:rPr lang="el-GR" smtClean="0"/>
              <a:t>27/9/2017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66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EAD-DFEB-4565-B7A5-3E520C091F5D}" type="datetime1">
              <a:rPr lang="el-GR" smtClean="0"/>
              <a:t>27/9/2017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9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84838"/>
            <a:ext cx="5157787" cy="72023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84839"/>
            <a:ext cx="5183188" cy="72023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D5EC-99FC-4D6E-9F2C-3BC0936AA1DB}" type="datetime1">
              <a:rPr lang="el-GR" smtClean="0"/>
              <a:t>27/9/2017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28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0712-B4F2-449A-A132-25D3AF7A8C5B}" type="datetime1">
              <a:rPr lang="el-GR" smtClean="0"/>
              <a:t>27/9/2017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990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3903-EEDC-444C-9207-385EB443286F}" type="datetime1">
              <a:rPr lang="el-GR" smtClean="0"/>
              <a:t>27/9/2017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943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C323-CC5F-4863-81F1-93D54F88C512}" type="datetime1">
              <a:rPr lang="el-GR" smtClean="0"/>
              <a:t>27/9/2017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14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E75A-F852-4657-8ADB-83360D3D6C52}" type="datetime1">
              <a:rPr lang="el-GR" smtClean="0"/>
              <a:t>27/9/2017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8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7039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5883-9285-4D58-B805-7A0A6A52D9F8}" type="datetime1">
              <a:rPr lang="el-GR" smtClean="0"/>
              <a:t>27/9/2017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274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C1799F7-B698-4182-9425-05B70A6FFCD6}" vid="{1CE26449-DB6F-4F43-97D8-53CDEB0810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Πρότυπο Παρουσίασης ΔΕ</Template>
  <TotalTime>7</TotalTime>
  <Words>16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ΕΕΥΕΜ/ΕΑΠ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Elias C. Stavropoulos</dc:creator>
  <cp:lastModifiedBy>Elias C. Stavropoulos</cp:lastModifiedBy>
  <cp:revision>5</cp:revision>
  <dcterms:created xsi:type="dcterms:W3CDTF">2016-10-18T07:42:06Z</dcterms:created>
  <dcterms:modified xsi:type="dcterms:W3CDTF">2017-09-27T09:35:20Z</dcterms:modified>
</cp:coreProperties>
</file>